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M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4652E-6FDA-476A-A47F-AA338C58B331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M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C9813-53A9-44B9-9C06-865CE2B77C12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40504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424923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8155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97787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073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58870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55480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19430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69354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363266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52735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37929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22826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14510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304088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333785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45381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167232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876A4-F2AB-4C40-BF72-6C4939571DF3}" type="datetimeFigureOut">
              <a:rPr lang="sr-Latn-ME" smtClean="0"/>
              <a:t>20.10.2021.</a:t>
            </a:fld>
            <a:endParaRPr lang="sr-Latn-M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M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651D-40DB-45B9-8A9E-7AD56852937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1116034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581475-F102-4CF5-946E-2093E63F4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09" y="1610634"/>
            <a:ext cx="2857654" cy="29648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7BD416-B244-4C03-88F6-5A241F3E0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64" y="2650423"/>
            <a:ext cx="4525228" cy="3016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1D8018-66B3-45BC-AFF0-62677D1C0B19}"/>
              </a:ext>
            </a:extLst>
          </p:cNvPr>
          <p:cNvSpPr/>
          <p:nvPr/>
        </p:nvSpPr>
        <p:spPr>
          <a:xfrm>
            <a:off x="2223966" y="807868"/>
            <a:ext cx="60411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HOBBYTOON</a:t>
            </a:r>
            <a:endParaRPr lang="sr-Latn-ME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426C9-D050-4B31-85FB-CC58CE7114B2}"/>
              </a:ext>
            </a:extLst>
          </p:cNvPr>
          <p:cNvSpPr/>
          <p:nvPr/>
        </p:nvSpPr>
        <p:spPr>
          <a:xfrm>
            <a:off x="3060370" y="800745"/>
            <a:ext cx="421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HOBBYTOON</a:t>
            </a:r>
            <a:endParaRPr lang="sr-Latn-ME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98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43A72F6-BEFB-48FB-928F-5C6E0C50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58" y="921936"/>
            <a:ext cx="5022922" cy="4213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FB8C60B-0B32-4837-9267-FA31B3E4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2" y="3521834"/>
            <a:ext cx="3298963" cy="21953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B3E011-0705-4BC3-85E4-DF87D6830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60" y="5032665"/>
            <a:ext cx="2052413" cy="1368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2C7554-1500-4FFF-A2B2-ACC2E57FB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4" y="2426240"/>
            <a:ext cx="2363299" cy="1575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4BFF64-20BB-477A-9FC2-EA89D87A473D}"/>
              </a:ext>
            </a:extLst>
          </p:cNvPr>
          <p:cNvSpPr txBox="1"/>
          <p:nvPr/>
        </p:nvSpPr>
        <p:spPr>
          <a:xfrm>
            <a:off x="3329898" y="102433"/>
            <a:ext cx="5228176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Motivacija</a:t>
            </a:r>
            <a:r>
              <a:rPr lang="en-US" sz="4000" b="1" dirty="0"/>
              <a:t> za </a:t>
            </a:r>
            <a:r>
              <a:rPr lang="en-US" sz="4000" b="1" dirty="0" err="1"/>
              <a:t>projekat</a:t>
            </a:r>
            <a:endParaRPr lang="sr-Latn-ME" sz="4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A9A60E-BB84-4FCC-A5B9-41564721AA70}"/>
              </a:ext>
            </a:extLst>
          </p:cNvPr>
          <p:cNvSpPr txBox="1"/>
          <p:nvPr/>
        </p:nvSpPr>
        <p:spPr>
          <a:xfrm>
            <a:off x="5943986" y="5268081"/>
            <a:ext cx="5543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Pronalazak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odgovarajućeg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bitan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u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smislu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pozitivnog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uticaja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koji on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ostavlja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ljude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iz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razloga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što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orijentisan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ono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što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osoba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voli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radi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čemu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uživa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predstavljaju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distancu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monotonosti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svakodnevnice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sr-Latn-ME" sz="1600" dirty="0">
              <a:latin typeface="Tw Cen MT (Body)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CC718-FA7D-4C81-8CF7-CA9F44FD5CDA}"/>
              </a:ext>
            </a:extLst>
          </p:cNvPr>
          <p:cNvSpPr txBox="1"/>
          <p:nvPr/>
        </p:nvSpPr>
        <p:spPr>
          <a:xfrm>
            <a:off x="933920" y="1216151"/>
            <a:ext cx="5316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Ž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ivot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pojedinca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dirty="0" err="1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modernom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vremenu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zahtijeva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dinami</a:t>
            </a:r>
            <a:r>
              <a:rPr lang="sr-Latn-ME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č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an </a:t>
            </a:r>
            <a:r>
              <a:rPr lang="en-US" sz="1600" dirty="0" err="1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sr-Latn-ME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iscrpljujući tempo,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ME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zbog kojeg je teško izdvojiti vrijeme za sebe.</a:t>
            </a:r>
            <a:r>
              <a:rPr lang="en-US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Nedostatak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komunikacije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nesposobnost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izražavanja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svojeg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mišljenja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emocija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kao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nedostatak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aktivnosti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sr-Latn-ME" sz="1600" dirty="0">
              <a:latin typeface="Tw Cen MT (Body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75583A-165E-4FBD-B78E-54780C493F53}"/>
              </a:ext>
            </a:extLst>
          </p:cNvPr>
          <p:cNvSpPr txBox="1"/>
          <p:nvPr/>
        </p:nvSpPr>
        <p:spPr>
          <a:xfrm>
            <a:off x="2782629" y="2279692"/>
            <a:ext cx="3324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interesovanja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koji bi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služili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kao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izduvni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ventil,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nerijetko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dovode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pojave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stresa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koji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negativno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razorno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utiče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naše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zdravlje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psihu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sr-Latn-ME" sz="16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50964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0CB29-AD24-497C-B110-681CAEDD2A7C}"/>
              </a:ext>
            </a:extLst>
          </p:cNvPr>
          <p:cNvSpPr txBox="1"/>
          <p:nvPr/>
        </p:nvSpPr>
        <p:spPr>
          <a:xfrm>
            <a:off x="1584752" y="807998"/>
            <a:ext cx="60944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Nažalost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ljudi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često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brzo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odustanu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aktivnosti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iako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imaju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pozitivan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uticaj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njih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najčešće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zbog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sopstvene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neorganizovanosti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ali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zbog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nedostatka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ili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nemogućnosti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lakog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sr-Latn-ME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g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pronalaska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ljudi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istim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hobijem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neobavještenosti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zastupljenosti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tog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okruženju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sl.</a:t>
            </a:r>
            <a:endParaRPr lang="sr-Latn-ME" sz="1600" dirty="0">
              <a:effectLst/>
              <a:latin typeface="Tw Cen MT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r-Latn-M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1CF-78D3-4739-A60A-92AEEF24D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7" y="2251481"/>
            <a:ext cx="2819104" cy="235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CBF45-EB92-44FF-B2D0-08DD420E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97" y="641411"/>
            <a:ext cx="2355037" cy="2355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94B42-F9AF-4969-B031-973D35937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1" y="3429000"/>
            <a:ext cx="4166024" cy="2778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CC64A5-6C21-490F-976C-27509AF12D50}"/>
              </a:ext>
            </a:extLst>
          </p:cNvPr>
          <p:cNvSpPr txBox="1"/>
          <p:nvPr/>
        </p:nvSpPr>
        <p:spPr>
          <a:xfrm>
            <a:off x="1225118" y="4962616"/>
            <a:ext cx="581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1600" dirty="0"/>
              <a:t>Stoga, došli smo na ideju da kao naš projekat predstavimo</a:t>
            </a:r>
          </a:p>
          <a:p>
            <a:r>
              <a:rPr lang="sr-Latn-ME" sz="1600" dirty="0"/>
              <a:t>platformu na kojoj bismo na siguran, efikasan i jednostavan način povezali pojedince sličnih interesovanja i gustih rasporeda.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1C9F9-4B71-4126-9696-DDAF9041943F}"/>
              </a:ext>
            </a:extLst>
          </p:cNvPr>
          <p:cNvSpPr txBox="1"/>
          <p:nvPr/>
        </p:nvSpPr>
        <p:spPr>
          <a:xfrm>
            <a:off x="3645236" y="2644169"/>
            <a:ext cx="3199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Važnost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produktivnosti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uspjeha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dokazivanja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poslovnom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planu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evidentna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ali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da bi se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postigla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naći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vremena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za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pauzu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odmor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svakodnevne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rutine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obaveza</a:t>
            </a:r>
            <a:r>
              <a:rPr lang="sr-Latn-ME" sz="1600" dirty="0"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sr-Latn-ME" sz="1600" dirty="0"/>
          </a:p>
        </p:txBody>
      </p:sp>
    </p:spTree>
    <p:extLst>
      <p:ext uri="{BB962C8B-B14F-4D97-AF65-F5344CB8AC3E}">
        <p14:creationId xmlns:p14="http://schemas.microsoft.com/office/powerpoint/2010/main" val="364135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BB6E-64BE-4A1E-A21B-12A08D6F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226" y="275207"/>
            <a:ext cx="3954370" cy="880847"/>
          </a:xfrm>
        </p:spPr>
        <p:txBody>
          <a:bodyPr/>
          <a:lstStyle/>
          <a:p>
            <a:r>
              <a:rPr lang="sr-Latn-ME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 realizacije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93823-9DD8-4DE5-9843-058441B06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3290" r="1723" b="7278"/>
          <a:stretch/>
        </p:blipFill>
        <p:spPr>
          <a:xfrm>
            <a:off x="2272684" y="1156054"/>
            <a:ext cx="7071696" cy="4930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5275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27796-1F92-462A-9B9D-5A5B1923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27" y="1344888"/>
            <a:ext cx="7358073" cy="41682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3985C-59AD-42A9-B672-EC89CAA9D254}"/>
              </a:ext>
            </a:extLst>
          </p:cNvPr>
          <p:cNvSpPr txBox="1"/>
          <p:nvPr/>
        </p:nvSpPr>
        <p:spPr>
          <a:xfrm>
            <a:off x="1031325" y="1309277"/>
            <a:ext cx="25123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Korisni</a:t>
            </a:r>
            <a:r>
              <a:rPr lang="sr-Latn-ME" u="sng" dirty="0"/>
              <a:t>čke usluge</a:t>
            </a:r>
            <a:r>
              <a:rPr lang="en-US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Registracija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Uređenje profila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Odabir sekcije</a:t>
            </a:r>
            <a:r>
              <a:rPr lang="en-US" dirty="0"/>
              <a:t>*/ </a:t>
            </a:r>
            <a:r>
              <a:rPr lang="en-US" dirty="0" err="1"/>
              <a:t>zahtjev</a:t>
            </a:r>
            <a:r>
              <a:rPr lang="en-US" dirty="0"/>
              <a:t> za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nove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Uspostavljanje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ostalim</a:t>
            </a:r>
            <a:r>
              <a:rPr lang="en-US" dirty="0"/>
              <a:t> </a:t>
            </a:r>
            <a:r>
              <a:rPr lang="sr-Latn-ME" dirty="0"/>
              <a:t>č</a:t>
            </a:r>
            <a:r>
              <a:rPr lang="en-US" dirty="0" err="1"/>
              <a:t>lanovima</a:t>
            </a:r>
            <a:r>
              <a:rPr lang="en-US" dirty="0"/>
              <a:t> </a:t>
            </a:r>
            <a:r>
              <a:rPr lang="en-US" dirty="0" err="1"/>
              <a:t>sekcije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Mogu</a:t>
            </a:r>
            <a:r>
              <a:rPr lang="sr-Latn-ME" dirty="0"/>
              <a:t>ć</a:t>
            </a:r>
            <a:r>
              <a:rPr lang="en-US" dirty="0" err="1"/>
              <a:t>nost</a:t>
            </a:r>
            <a:r>
              <a:rPr lang="en-US" dirty="0"/>
              <a:t> </a:t>
            </a:r>
            <a:r>
              <a:rPr lang="en-US" dirty="0" err="1"/>
              <a:t>dijeljenja</a:t>
            </a:r>
            <a:r>
              <a:rPr lang="en-US" dirty="0"/>
              <a:t> </a:t>
            </a:r>
            <a:r>
              <a:rPr lang="en-US" dirty="0" err="1"/>
              <a:t>multimedijalnog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ME" dirty="0"/>
              <a:t>ž</a:t>
            </a:r>
            <a:r>
              <a:rPr lang="en-US" dirty="0" err="1"/>
              <a:t>aja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18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Mogućnost</a:t>
            </a:r>
            <a:r>
              <a:rPr lang="en-US" sz="18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bilje</a:t>
            </a:r>
            <a:r>
              <a:rPr lang="sr-Latn-ME" sz="1800" dirty="0">
                <a:effectLst/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ženja utisaka i progresa</a:t>
            </a:r>
            <a:endParaRPr lang="sr-Latn-ME" dirty="0">
              <a:latin typeface="Tw Cen MT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4A53B-D550-476D-AE97-DD2AB1082FD5}"/>
              </a:ext>
            </a:extLst>
          </p:cNvPr>
          <p:cNvSpPr txBox="1"/>
          <p:nvPr/>
        </p:nvSpPr>
        <p:spPr>
          <a:xfrm>
            <a:off x="4777630" y="5803378"/>
            <a:ext cx="580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svaka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sekcija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sadr</a:t>
            </a:r>
            <a:r>
              <a:rPr lang="sr-Latn-M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ži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informacije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hobiju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opis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korisni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linkovi</a:t>
            </a:r>
            <a:r>
              <a:rPr lang="sr-Latn-M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tutorijali</a:t>
            </a:r>
            <a:r>
              <a:rPr lang="sr-Latn-ME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obavještenja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aktivnostima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Body)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sr-Latn-M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441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77AC6-79D0-4745-B385-F106F4EF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5" y="1461056"/>
            <a:ext cx="6695258" cy="3792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DFE68-F3FF-4F36-8C82-D0BEB080EB7B}"/>
              </a:ext>
            </a:extLst>
          </p:cNvPr>
          <p:cNvSpPr txBox="1"/>
          <p:nvPr/>
        </p:nvSpPr>
        <p:spPr>
          <a:xfrm>
            <a:off x="8469298" y="805204"/>
            <a:ext cx="2831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u="sng" dirty="0"/>
              <a:t>Pružaoci usluga</a:t>
            </a:r>
            <a:r>
              <a:rPr lang="sr-Latn-ME" dirty="0"/>
              <a:t>: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Pravo organizovanja aktivnosti 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Ažuriranje informacija o sopstvenim uslugama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Komuniciranje sa korisnicima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Objavljivanje sadržaja (u cilju promovisanja)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Pravo administracije nad sopstvenom sekcijom</a:t>
            </a:r>
          </a:p>
          <a:p>
            <a:endParaRPr lang="sr-Latn-ME" dirty="0"/>
          </a:p>
          <a:p>
            <a:pPr marL="285750" indent="-285750">
              <a:buFontTx/>
              <a:buChar char="-"/>
            </a:pPr>
            <a:endParaRPr lang="sr-Latn-M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FD95A-64EA-4804-964B-4DB530DC70A1}"/>
              </a:ext>
            </a:extLst>
          </p:cNvPr>
          <p:cNvSpPr txBox="1"/>
          <p:nvPr/>
        </p:nvSpPr>
        <p:spPr>
          <a:xfrm>
            <a:off x="8558074" y="4272677"/>
            <a:ext cx="2831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u="sng" dirty="0"/>
              <a:t>Administracija: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Upravljanje svim korisničkim nalozima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Davanje privilegija određenim korisnicima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Verifikacija korisnika</a:t>
            </a:r>
          </a:p>
          <a:p>
            <a:pPr marL="285750" indent="-285750">
              <a:buFontTx/>
              <a:buChar char="-"/>
            </a:pPr>
            <a:r>
              <a:rPr lang="sr-Latn-ME" dirty="0"/>
              <a:t>Kontrola sadržaja</a:t>
            </a:r>
          </a:p>
          <a:p>
            <a:endParaRPr lang="sr-Latn-ME" dirty="0"/>
          </a:p>
          <a:p>
            <a:pPr marL="285750" indent="-285750">
              <a:buFontTx/>
              <a:buChar char="-"/>
            </a:pPr>
            <a:endParaRPr lang="sr-Latn-M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F6C37-F14D-4550-A221-761158520712}"/>
              </a:ext>
            </a:extLst>
          </p:cNvPr>
          <p:cNvSpPr txBox="1"/>
          <p:nvPr/>
        </p:nvSpPr>
        <p:spPr>
          <a:xfrm>
            <a:off x="2050742" y="86471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hiking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62961-8795-448E-928F-066E44940A4B}"/>
              </a:ext>
            </a:extLst>
          </p:cNvPr>
          <p:cNvSpPr txBox="1"/>
          <p:nvPr/>
        </p:nvSpPr>
        <p:spPr>
          <a:xfrm>
            <a:off x="4776187" y="805204"/>
            <a:ext cx="65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chess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1C5BC-15C1-4421-843C-8D6E1F224FFE}"/>
              </a:ext>
            </a:extLst>
          </p:cNvPr>
          <p:cNvSpPr txBox="1"/>
          <p:nvPr/>
        </p:nvSpPr>
        <p:spPr>
          <a:xfrm>
            <a:off x="6096000" y="426994"/>
            <a:ext cx="65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yoga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BA433-F46F-462A-9BDB-E02A5795F4F9}"/>
              </a:ext>
            </a:extLst>
          </p:cNvPr>
          <p:cNvSpPr txBox="1"/>
          <p:nvPr/>
        </p:nvSpPr>
        <p:spPr>
          <a:xfrm>
            <a:off x="3330109" y="4358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cooking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285F9-AD43-46F6-BFA2-B86205C9BA1F}"/>
              </a:ext>
            </a:extLst>
          </p:cNvPr>
          <p:cNvSpPr txBox="1"/>
          <p:nvPr/>
        </p:nvSpPr>
        <p:spPr>
          <a:xfrm>
            <a:off x="1885440" y="5850145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origami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EC9DE-26B9-460F-8F81-40CB2E4A9550}"/>
              </a:ext>
            </a:extLst>
          </p:cNvPr>
          <p:cNvSpPr txBox="1"/>
          <p:nvPr/>
        </p:nvSpPr>
        <p:spPr>
          <a:xfrm>
            <a:off x="3418719" y="5540325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archery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12335-8B92-45F4-90D6-7538C62B6222}"/>
              </a:ext>
            </a:extLst>
          </p:cNvPr>
          <p:cNvSpPr txBox="1"/>
          <p:nvPr/>
        </p:nvSpPr>
        <p:spPr>
          <a:xfrm>
            <a:off x="5173387" y="585014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fishing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5EA0C-F0F1-40DE-8285-1083E30E50BD}"/>
              </a:ext>
            </a:extLst>
          </p:cNvPr>
          <p:cNvSpPr txBox="1"/>
          <p:nvPr/>
        </p:nvSpPr>
        <p:spPr>
          <a:xfrm>
            <a:off x="6503191" y="556533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dirty="0"/>
              <a:t>painting</a:t>
            </a:r>
          </a:p>
        </p:txBody>
      </p:sp>
    </p:spTree>
    <p:extLst>
      <p:ext uri="{BB962C8B-B14F-4D97-AF65-F5344CB8AC3E}">
        <p14:creationId xmlns:p14="http://schemas.microsoft.com/office/powerpoint/2010/main" val="192374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EEF646-905B-4CF4-8091-45B72DED75F4}"/>
              </a:ext>
            </a:extLst>
          </p:cNvPr>
          <p:cNvSpPr/>
          <p:nvPr/>
        </p:nvSpPr>
        <p:spPr>
          <a:xfrm>
            <a:off x="2648618" y="1564662"/>
            <a:ext cx="6894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M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HVALA NA PAŽNJI!!!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2F7FF-A35D-46E4-8A59-D9FA35039ECC}"/>
              </a:ext>
            </a:extLst>
          </p:cNvPr>
          <p:cNvSpPr txBox="1"/>
          <p:nvPr/>
        </p:nvSpPr>
        <p:spPr>
          <a:xfrm>
            <a:off x="3912093" y="4705166"/>
            <a:ext cx="4367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/>
              <a:t>Radulović Marina</a:t>
            </a:r>
          </a:p>
          <a:p>
            <a:pPr algn="ctr"/>
            <a:r>
              <a:rPr lang="sr-Latn-ME" sz="1600" dirty="0"/>
              <a:t>Perišić Jovana</a:t>
            </a:r>
          </a:p>
          <a:p>
            <a:pPr algn="ctr"/>
            <a:r>
              <a:rPr lang="sr-Latn-ME" sz="1600" dirty="0"/>
              <a:t>Fatić Mirela</a:t>
            </a:r>
          </a:p>
          <a:p>
            <a:pPr algn="ctr"/>
            <a:r>
              <a:rPr lang="sr-Latn-ME" sz="1600" dirty="0"/>
              <a:t>Vukićević Jovana</a:t>
            </a:r>
          </a:p>
          <a:p>
            <a:pPr algn="ctr"/>
            <a:r>
              <a:rPr lang="sr-Latn-ME" sz="1600" dirty="0"/>
              <a:t>Radoman Miloš (leader)</a:t>
            </a:r>
          </a:p>
        </p:txBody>
      </p:sp>
    </p:spTree>
    <p:extLst>
      <p:ext uri="{BB962C8B-B14F-4D97-AF65-F5344CB8AC3E}">
        <p14:creationId xmlns:p14="http://schemas.microsoft.com/office/powerpoint/2010/main" val="1552058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100</TotalTime>
  <Words>344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Tw Cen MT</vt:lpstr>
      <vt:lpstr>Tw Cen MT (Body)</vt:lpstr>
      <vt:lpstr>Circuit</vt:lpstr>
      <vt:lpstr>PowerPoint Presentation</vt:lpstr>
      <vt:lpstr>PowerPoint Presentation</vt:lpstr>
      <vt:lpstr>PowerPoint Presentation</vt:lpstr>
      <vt:lpstr>Plan realizacije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 M</dc:creator>
  <cp:lastModifiedBy>W M</cp:lastModifiedBy>
  <cp:revision>1</cp:revision>
  <dcterms:created xsi:type="dcterms:W3CDTF">2021-10-20T17:53:27Z</dcterms:created>
  <dcterms:modified xsi:type="dcterms:W3CDTF">2021-10-20T19:34:22Z</dcterms:modified>
</cp:coreProperties>
</file>